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D752B-CA87-E0E0-77E5-2C3356A0E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94790-206C-75B6-FC8D-E651BA48E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A96A4-3F2A-8689-29C7-02F5A8DBD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5FC63-7E2D-4BBD-7F21-3C810D3D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DDFA7-96D6-E2C2-5FC4-07BE99DB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4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3841-B829-FB41-D0FC-310C6DA7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D4B30B-965F-1C8C-9FB9-89B0AAAA5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87FA-9D77-8B84-037D-2057262F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6C277-C7C2-3247-F7CC-315F1ADD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7F7F-8358-0710-A1BC-61691E62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E35AC7-A188-FE79-ABC0-C001672E1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28B79-5446-DE52-D75F-24A74A2FE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76CDD-C3DE-2A46-72CB-0D2FD30F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B3D29-34BD-951E-8486-6430AF5C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8CDA-6D11-8649-0FE9-EFB89A23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3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5774-652B-6953-28DF-36C4BC9F2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E7FE-43DA-AC71-C436-93028E23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B4E20-E767-9D67-C77B-582C5297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AE41F-1196-A87D-EC42-330AEDE9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54DC-895E-CA8D-566C-8EC0394E2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1663-36D3-343F-FFE7-B89F606A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9F2F7-9F01-9A24-DC12-EAFFBAE0A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C62F6-A20E-A18C-1660-8318BB05D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5766-FFBF-9A5F-B801-7FD77F6E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B313E-6AC4-095E-016D-03835FCE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1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0487-6592-4DEF-A4F2-EFC0BC9C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CB7F9-3C63-C10D-55FB-D2F7ACB72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554E37-8547-1738-5885-018399651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C8F43-FE4A-86BD-461C-F7980C62F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12E887-DD57-7051-001E-DB091B39A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1462E-E65E-8122-E6D1-112601A3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2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D321F-AD7A-91D5-920E-FE366215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4EB9A-43FF-99A1-87E1-A9E4727EE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03FFB-5C5C-9259-92EF-3EC64B0D8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BE47FF-50C9-5904-8503-44378FF03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45A4B-985E-0817-D0A1-28603F824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58F727-B7E8-EBA8-19C3-2FB46EDC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50AEC-C24A-3F00-9E52-426C521C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A3D1C-6BA2-2830-2F9F-930F402DE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70F2-E35C-23DB-CBA2-DE429B8E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CFDFE-9544-3145-4712-F780C630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7FA95B-0EA6-BFB1-CA05-15548558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CA183-869B-0E0D-DAF7-C0473A59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A0F73D-AD6C-B37D-F7B5-F33F8603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A1091-B689-D380-FA5A-8997962D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459A0-2EE1-04C3-4F68-B1628468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2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7493-334B-8726-5C83-B6DE07884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D289-6821-EB98-490E-7F8716C9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478A17-E1D8-D4F8-7127-063FC9815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67B3F-80C7-9C7B-949D-F993D7A5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07219-5337-99B3-AFF6-FC5CEBBAE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2DF0A-F0A9-C0C6-6271-4975691A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1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522C3-5C52-1975-D4C1-714B88F6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7C920-4944-29FB-C0D3-22C11EFE1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EEA2-CA3D-F697-303B-4BFF7A2B3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04511-36E8-04EB-63DD-920BB5EB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1F277-670E-B5AD-185D-C20E79FE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BF25-F7C9-608D-9128-EFAF745A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7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D5FC7-FA65-1A15-6E1C-EA3A6A99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44508-DCF3-7B25-1E3D-DCDE9ACBB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4E46B-4EDC-CA52-EA8C-C05FDC49A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D40D9-9A84-4C93-8DAC-EAB72536E48E}" type="datetimeFigureOut">
              <a:rPr lang="en-US" smtClean="0"/>
              <a:t>2023-09-20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385D0-976C-C7A3-F637-7DF0EEC02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FA266-C5BF-2CD2-BCCF-AF73C8548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B8F3-19C1-4315-84BA-69B5CBC39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in a blue suit&#10;&#10;Description automatically generated">
            <a:extLst>
              <a:ext uri="{FF2B5EF4-FFF2-40B4-BE49-F238E27FC236}">
                <a16:creationId xmlns:a16="http://schemas.microsoft.com/office/drawing/2014/main" id="{D0E060C9-D847-906B-392C-1CF293535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" y="0"/>
            <a:ext cx="121898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35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Cocco</dc:creator>
  <cp:lastModifiedBy>Paolo Cocco</cp:lastModifiedBy>
  <cp:revision>1</cp:revision>
  <dcterms:created xsi:type="dcterms:W3CDTF">2023-09-20T12:28:40Z</dcterms:created>
  <dcterms:modified xsi:type="dcterms:W3CDTF">2023-09-20T12:36:31Z</dcterms:modified>
</cp:coreProperties>
</file>